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31"/>
  </p:notesMasterIdLst>
  <p:handoutMasterIdLst>
    <p:handoutMasterId r:id="rId32"/>
  </p:handoutMasterIdLst>
  <p:sldIdLst>
    <p:sldId id="259" r:id="rId2"/>
    <p:sldId id="260" r:id="rId3"/>
    <p:sldId id="268" r:id="rId4"/>
    <p:sldId id="297" r:id="rId5"/>
    <p:sldId id="289" r:id="rId6"/>
    <p:sldId id="298" r:id="rId7"/>
    <p:sldId id="299" r:id="rId8"/>
    <p:sldId id="314" r:id="rId9"/>
    <p:sldId id="315" r:id="rId10"/>
    <p:sldId id="316" r:id="rId11"/>
    <p:sldId id="317" r:id="rId12"/>
    <p:sldId id="318" r:id="rId13"/>
    <p:sldId id="323" r:id="rId14"/>
    <p:sldId id="305" r:id="rId15"/>
    <p:sldId id="307" r:id="rId16"/>
    <p:sldId id="306" r:id="rId17"/>
    <p:sldId id="308" r:id="rId18"/>
    <p:sldId id="302" r:id="rId19"/>
    <p:sldId id="303" r:id="rId20"/>
    <p:sldId id="304" r:id="rId21"/>
    <p:sldId id="319" r:id="rId22"/>
    <p:sldId id="310" r:id="rId23"/>
    <p:sldId id="309" r:id="rId24"/>
    <p:sldId id="320" r:id="rId25"/>
    <p:sldId id="311" r:id="rId26"/>
    <p:sldId id="312" r:id="rId27"/>
    <p:sldId id="321" r:id="rId28"/>
    <p:sldId id="313" r:id="rId29"/>
    <p:sldId id="293" r:id="rId30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ora smit" userId="44eb524f69eecf99" providerId="LiveId" clId="{8932832D-54B0-4AD5-996E-D0874C9956E0}"/>
    <pc:docChg chg="custSel addSld delSld modSld">
      <pc:chgData name="aurora smit" userId="44eb524f69eecf99" providerId="LiveId" clId="{8932832D-54B0-4AD5-996E-D0874C9956E0}" dt="2017-10-27T09:42:32.341" v="1554" actId="20577"/>
      <pc:docMkLst>
        <pc:docMk/>
      </pc:docMkLst>
      <pc:sldChg chg="modSp">
        <pc:chgData name="aurora smit" userId="44eb524f69eecf99" providerId="LiveId" clId="{8932832D-54B0-4AD5-996E-D0874C9956E0}" dt="2017-10-27T09:25:17.876" v="650" actId="1076"/>
        <pc:sldMkLst>
          <pc:docMk/>
          <pc:sldMk cId="4269284286" sldId="299"/>
        </pc:sldMkLst>
        <pc:picChg chg="mod modCrop">
          <ac:chgData name="aurora smit" userId="44eb524f69eecf99" providerId="LiveId" clId="{8932832D-54B0-4AD5-996E-D0874C9956E0}" dt="2017-10-27T09:25:17.876" v="650" actId="1076"/>
          <ac:picMkLst>
            <pc:docMk/>
            <pc:sldMk cId="4269284286" sldId="299"/>
            <ac:picMk id="4" creationId="{00000000-0000-0000-0000-000000000000}"/>
          </ac:picMkLst>
        </pc:picChg>
      </pc:sldChg>
      <pc:sldChg chg="del">
        <pc:chgData name="aurora smit" userId="44eb524f69eecf99" providerId="LiveId" clId="{8932832D-54B0-4AD5-996E-D0874C9956E0}" dt="2017-10-27T09:25:01.944" v="647" actId="2696"/>
        <pc:sldMkLst>
          <pc:docMk/>
          <pc:sldMk cId="3982212283" sldId="300"/>
        </pc:sldMkLst>
      </pc:sldChg>
      <pc:sldChg chg="delSp">
        <pc:chgData name="aurora smit" userId="44eb524f69eecf99" providerId="LiveId" clId="{8932832D-54B0-4AD5-996E-D0874C9956E0}" dt="2017-10-27T09:19:06.356" v="409" actId="478"/>
        <pc:sldMkLst>
          <pc:docMk/>
          <pc:sldMk cId="3407963707" sldId="309"/>
        </pc:sldMkLst>
        <pc:picChg chg="del">
          <ac:chgData name="aurora smit" userId="44eb524f69eecf99" providerId="LiveId" clId="{8932832D-54B0-4AD5-996E-D0874C9956E0}" dt="2017-10-27T09:19:06.356" v="409" actId="478"/>
          <ac:picMkLst>
            <pc:docMk/>
            <pc:sldMk cId="3407963707" sldId="309"/>
            <ac:picMk id="11" creationId="{4E13FA12-EA58-46B4-BB1E-C75FE6E749AA}"/>
          </ac:picMkLst>
        </pc:picChg>
      </pc:sldChg>
      <pc:sldChg chg="addSp delSp modSp">
        <pc:chgData name="aurora smit" userId="44eb524f69eecf99" providerId="LiveId" clId="{8932832D-54B0-4AD5-996E-D0874C9956E0}" dt="2017-10-27T09:21:07.188" v="588" actId="1076"/>
        <pc:sldMkLst>
          <pc:docMk/>
          <pc:sldMk cId="2986931087" sldId="310"/>
        </pc:sldMkLst>
        <pc:spChg chg="mod">
          <ac:chgData name="aurora smit" userId="44eb524f69eecf99" providerId="LiveId" clId="{8932832D-54B0-4AD5-996E-D0874C9956E0}" dt="2017-10-27T09:17:24.488" v="383" actId="20577"/>
          <ac:spMkLst>
            <pc:docMk/>
            <pc:sldMk cId="2986931087" sldId="310"/>
            <ac:spMk id="2" creationId="{00000000-0000-0000-0000-000000000000}"/>
          </ac:spMkLst>
        </pc:spChg>
        <pc:spChg chg="mod">
          <ac:chgData name="aurora smit" userId="44eb524f69eecf99" providerId="LiveId" clId="{8932832D-54B0-4AD5-996E-D0874C9956E0}" dt="2017-10-27T09:20:55.068" v="583" actId="14100"/>
          <ac:spMkLst>
            <pc:docMk/>
            <pc:sldMk cId="2986931087" sldId="310"/>
            <ac:spMk id="3" creationId="{00000000-0000-0000-0000-000000000000}"/>
          </ac:spMkLst>
        </pc:spChg>
        <pc:spChg chg="del">
          <ac:chgData name="aurora smit" userId="44eb524f69eecf99" providerId="LiveId" clId="{8932832D-54B0-4AD5-996E-D0874C9956E0}" dt="2017-10-27T09:17:28.555" v="384" actId="478"/>
          <ac:spMkLst>
            <pc:docMk/>
            <pc:sldMk cId="2986931087" sldId="310"/>
            <ac:spMk id="4" creationId="{00000000-0000-0000-0000-000000000000}"/>
          </ac:spMkLst>
        </pc:spChg>
        <pc:spChg chg="add del mod">
          <ac:chgData name="aurora smit" userId="44eb524f69eecf99" providerId="LiveId" clId="{8932832D-54B0-4AD5-996E-D0874C9956E0}" dt="2017-10-27T09:19:18.617" v="412" actId="478"/>
          <ac:spMkLst>
            <pc:docMk/>
            <pc:sldMk cId="2986931087" sldId="310"/>
            <ac:spMk id="12" creationId="{366874BB-6D27-4647-8755-12C280721187}"/>
          </ac:spMkLst>
        </pc:spChg>
        <pc:picChg chg="mod">
          <ac:chgData name="aurora smit" userId="44eb524f69eecf99" providerId="LiveId" clId="{8932832D-54B0-4AD5-996E-D0874C9956E0}" dt="2017-10-27T09:21:04.380" v="587" actId="1076"/>
          <ac:picMkLst>
            <pc:docMk/>
            <pc:sldMk cId="2986931087" sldId="310"/>
            <ac:picMk id="6" creationId="{00000000-0000-0000-0000-000000000000}"/>
          </ac:picMkLst>
        </pc:picChg>
        <pc:picChg chg="mod">
          <ac:chgData name="aurora smit" userId="44eb524f69eecf99" providerId="LiveId" clId="{8932832D-54B0-4AD5-996E-D0874C9956E0}" dt="2017-10-27T09:21:07.188" v="588" actId="1076"/>
          <ac:picMkLst>
            <pc:docMk/>
            <pc:sldMk cId="2986931087" sldId="310"/>
            <ac:picMk id="7" creationId="{00000000-0000-0000-0000-000000000000}"/>
          </ac:picMkLst>
        </pc:picChg>
        <pc:picChg chg="del">
          <ac:chgData name="aurora smit" userId="44eb524f69eecf99" providerId="LiveId" clId="{8932832D-54B0-4AD5-996E-D0874C9956E0}" dt="2017-10-27T09:17:34.192" v="385" actId="1076"/>
          <ac:picMkLst>
            <pc:docMk/>
            <pc:sldMk cId="2986931087" sldId="310"/>
            <ac:picMk id="9" creationId="{00000000-0000-0000-0000-000000000000}"/>
          </ac:picMkLst>
        </pc:picChg>
        <pc:picChg chg="del">
          <ac:chgData name="aurora smit" userId="44eb524f69eecf99" providerId="LiveId" clId="{8932832D-54B0-4AD5-996E-D0874C9956E0}" dt="2017-10-27T09:17:34.192" v="385" actId="1076"/>
          <ac:picMkLst>
            <pc:docMk/>
            <pc:sldMk cId="2986931087" sldId="310"/>
            <ac:picMk id="10" creationId="{00000000-0000-0000-0000-000000000000}"/>
          </ac:picMkLst>
        </pc:picChg>
        <pc:picChg chg="del">
          <ac:chgData name="aurora smit" userId="44eb524f69eecf99" providerId="LiveId" clId="{8932832D-54B0-4AD5-996E-D0874C9956E0}" dt="2017-10-27T09:19:03.333" v="408" actId="478"/>
          <ac:picMkLst>
            <pc:docMk/>
            <pc:sldMk cId="2986931087" sldId="310"/>
            <ac:picMk id="11" creationId="{D008DA88-4383-48FC-8034-9676AE8ACF91}"/>
          </ac:picMkLst>
        </pc:picChg>
        <pc:picChg chg="mod">
          <ac:chgData name="aurora smit" userId="44eb524f69eecf99" providerId="LiveId" clId="{8932832D-54B0-4AD5-996E-D0874C9956E0}" dt="2017-10-27T09:20:57.453" v="584" actId="1076"/>
          <ac:picMkLst>
            <pc:docMk/>
            <pc:sldMk cId="2986931087" sldId="310"/>
            <ac:picMk id="14338" creationId="{248DE7CA-565A-40EB-9934-B802834D45B6}"/>
          </ac:picMkLst>
        </pc:picChg>
      </pc:sldChg>
      <pc:sldChg chg="addSp delSp modSp">
        <pc:chgData name="aurora smit" userId="44eb524f69eecf99" providerId="LiveId" clId="{8932832D-54B0-4AD5-996E-D0874C9956E0}" dt="2017-10-27T09:42:32.341" v="1554" actId="20577"/>
        <pc:sldMkLst>
          <pc:docMk/>
          <pc:sldMk cId="356413066" sldId="311"/>
        </pc:sldMkLst>
        <pc:spChg chg="mod">
          <ac:chgData name="aurora smit" userId="44eb524f69eecf99" providerId="LiveId" clId="{8932832D-54B0-4AD5-996E-D0874C9956E0}" dt="2017-10-27T09:24:20.308" v="644" actId="14100"/>
          <ac:spMkLst>
            <pc:docMk/>
            <pc:sldMk cId="356413066" sldId="311"/>
            <ac:spMk id="2" creationId="{00000000-0000-0000-0000-000000000000}"/>
          </ac:spMkLst>
        </pc:spChg>
        <pc:spChg chg="del">
          <ac:chgData name="aurora smit" userId="44eb524f69eecf99" providerId="LiveId" clId="{8932832D-54B0-4AD5-996E-D0874C9956E0}" dt="2017-10-27T09:13:07.232" v="83" actId="478"/>
          <ac:spMkLst>
            <pc:docMk/>
            <pc:sldMk cId="356413066" sldId="311"/>
            <ac:spMk id="4" creationId="{E3DF0E52-5F25-4D16-8657-80EE9E755EF4}"/>
          </ac:spMkLst>
        </pc:spChg>
        <pc:spChg chg="mod">
          <ac:chgData name="aurora smit" userId="44eb524f69eecf99" providerId="LiveId" clId="{8932832D-54B0-4AD5-996E-D0874C9956E0}" dt="2017-10-27T09:42:32.341" v="1554" actId="20577"/>
          <ac:spMkLst>
            <pc:docMk/>
            <pc:sldMk cId="356413066" sldId="311"/>
            <ac:spMk id="9" creationId="{00000000-0000-0000-0000-000000000000}"/>
          </ac:spMkLst>
        </pc:spChg>
        <pc:picChg chg="mod">
          <ac:chgData name="aurora smit" userId="44eb524f69eecf99" providerId="LiveId" clId="{8932832D-54B0-4AD5-996E-D0874C9956E0}" dt="2017-10-27T09:24:11.460" v="642" actId="14100"/>
          <ac:picMkLst>
            <pc:docMk/>
            <pc:sldMk cId="356413066" sldId="311"/>
            <ac:picMk id="6" creationId="{00000000-0000-0000-0000-000000000000}"/>
          </ac:picMkLst>
        </pc:picChg>
        <pc:picChg chg="mod">
          <ac:chgData name="aurora smit" userId="44eb524f69eecf99" providerId="LiveId" clId="{8932832D-54B0-4AD5-996E-D0874C9956E0}" dt="2017-10-27T09:24:03.660" v="638" actId="1076"/>
          <ac:picMkLst>
            <pc:docMk/>
            <pc:sldMk cId="356413066" sldId="311"/>
            <ac:picMk id="7" creationId="{00000000-0000-0000-0000-000000000000}"/>
          </ac:picMkLst>
        </pc:picChg>
        <pc:picChg chg="mod">
          <ac:chgData name="aurora smit" userId="44eb524f69eecf99" providerId="LiveId" clId="{8932832D-54B0-4AD5-996E-D0874C9956E0}" dt="2017-10-27T09:24:14.420" v="643" actId="1076"/>
          <ac:picMkLst>
            <pc:docMk/>
            <pc:sldMk cId="356413066" sldId="311"/>
            <ac:picMk id="8" creationId="{00000000-0000-0000-0000-000000000000}"/>
          </ac:picMkLst>
        </pc:picChg>
        <pc:picChg chg="del mod">
          <ac:chgData name="aurora smit" userId="44eb524f69eecf99" providerId="LiveId" clId="{8932832D-54B0-4AD5-996E-D0874C9956E0}" dt="2017-10-27T09:18:54.181" v="406" actId="478"/>
          <ac:picMkLst>
            <pc:docMk/>
            <pc:sldMk cId="356413066" sldId="311"/>
            <ac:picMk id="10" creationId="{5421FE46-1F17-4F15-8DE3-8F0C5C6108FA}"/>
          </ac:picMkLst>
        </pc:picChg>
        <pc:picChg chg="add mod">
          <ac:chgData name="aurora smit" userId="44eb524f69eecf99" providerId="LiveId" clId="{8932832D-54B0-4AD5-996E-D0874C9956E0}" dt="2017-10-27T09:14:20.565" v="104" actId="14100"/>
          <ac:picMkLst>
            <pc:docMk/>
            <pc:sldMk cId="356413066" sldId="311"/>
            <ac:picMk id="16386" creationId="{79FB6C89-C724-4193-8BD3-D4DB1951E43A}"/>
          </ac:picMkLst>
        </pc:picChg>
        <pc:picChg chg="add mod">
          <ac:chgData name="aurora smit" userId="44eb524f69eecf99" providerId="LiveId" clId="{8932832D-54B0-4AD5-996E-D0874C9956E0}" dt="2017-10-27T09:14:32.004" v="107" actId="1076"/>
          <ac:picMkLst>
            <pc:docMk/>
            <pc:sldMk cId="356413066" sldId="311"/>
            <ac:picMk id="16387" creationId="{93EB5455-0680-4165-99AB-532202ADC3C5}"/>
          </ac:picMkLst>
        </pc:picChg>
        <pc:picChg chg="add mod">
          <ac:chgData name="aurora smit" userId="44eb524f69eecf99" providerId="LiveId" clId="{8932832D-54B0-4AD5-996E-D0874C9956E0}" dt="2017-10-27T09:14:28.837" v="106" actId="1076"/>
          <ac:picMkLst>
            <pc:docMk/>
            <pc:sldMk cId="356413066" sldId="311"/>
            <ac:picMk id="16388" creationId="{EF3C91F9-9B70-443D-B501-B6EFB3A9B12C}"/>
          </ac:picMkLst>
        </pc:picChg>
      </pc:sldChg>
      <pc:sldChg chg="addSp delSp modSp">
        <pc:chgData name="aurora smit" userId="44eb524f69eecf99" providerId="LiveId" clId="{8932832D-54B0-4AD5-996E-D0874C9956E0}" dt="2017-10-27T09:23:42.973" v="620" actId="20577"/>
        <pc:sldMkLst>
          <pc:docMk/>
          <pc:sldMk cId="535831052" sldId="312"/>
        </pc:sldMkLst>
        <pc:spChg chg="mod">
          <ac:chgData name="aurora smit" userId="44eb524f69eecf99" providerId="LiveId" clId="{8932832D-54B0-4AD5-996E-D0874C9956E0}" dt="2017-10-27T09:23:42.973" v="620" actId="20577"/>
          <ac:spMkLst>
            <pc:docMk/>
            <pc:sldMk cId="535831052" sldId="312"/>
            <ac:spMk id="2" creationId="{00000000-0000-0000-0000-000000000000}"/>
          </ac:spMkLst>
        </pc:spChg>
        <pc:spChg chg="mod">
          <ac:chgData name="aurora smit" userId="44eb524f69eecf99" providerId="LiveId" clId="{8932832D-54B0-4AD5-996E-D0874C9956E0}" dt="2017-10-27T09:18:27.732" v="401" actId="1076"/>
          <ac:spMkLst>
            <pc:docMk/>
            <pc:sldMk cId="535831052" sldId="312"/>
            <ac:spMk id="4" creationId="{00000000-0000-0000-0000-000000000000}"/>
          </ac:spMkLst>
        </pc:spChg>
        <pc:spChg chg="del">
          <ac:chgData name="aurora smit" userId="44eb524f69eecf99" providerId="LiveId" clId="{8932832D-54B0-4AD5-996E-D0874C9956E0}" dt="2017-10-27T09:10:55.918" v="0" actId="478"/>
          <ac:spMkLst>
            <pc:docMk/>
            <pc:sldMk cId="535831052" sldId="312"/>
            <ac:spMk id="8" creationId="{FF8E1EDF-8C8D-4B9F-9FD4-E4D11C1BB6DC}"/>
          </ac:spMkLst>
        </pc:spChg>
        <pc:picChg chg="mod">
          <ac:chgData name="aurora smit" userId="44eb524f69eecf99" providerId="LiveId" clId="{8932832D-54B0-4AD5-996E-D0874C9956E0}" dt="2017-10-27T09:18:01.428" v="394" actId="1076"/>
          <ac:picMkLst>
            <pc:docMk/>
            <pc:sldMk cId="535831052" sldId="312"/>
            <ac:picMk id="6" creationId="{00000000-0000-0000-0000-000000000000}"/>
          </ac:picMkLst>
        </pc:picChg>
        <pc:picChg chg="mod">
          <ac:chgData name="aurora smit" userId="44eb524f69eecf99" providerId="LiveId" clId="{8932832D-54B0-4AD5-996E-D0874C9956E0}" dt="2017-10-27T09:17:58.364" v="393" actId="1076"/>
          <ac:picMkLst>
            <pc:docMk/>
            <pc:sldMk cId="535831052" sldId="312"/>
            <ac:picMk id="7" creationId="{00000000-0000-0000-0000-000000000000}"/>
          </ac:picMkLst>
        </pc:picChg>
        <pc:picChg chg="del mod">
          <ac:chgData name="aurora smit" userId="44eb524f69eecf99" providerId="LiveId" clId="{8932832D-54B0-4AD5-996E-D0874C9956E0}" dt="2017-10-27T09:18:52.053" v="405" actId="478"/>
          <ac:picMkLst>
            <pc:docMk/>
            <pc:sldMk cId="535831052" sldId="312"/>
            <ac:picMk id="9" creationId="{76324C38-98BB-4322-9827-C57D36AA1AF0}"/>
          </ac:picMkLst>
        </pc:picChg>
        <pc:picChg chg="add mod">
          <ac:chgData name="aurora smit" userId="44eb524f69eecf99" providerId="LiveId" clId="{8932832D-54B0-4AD5-996E-D0874C9956E0}" dt="2017-10-27T09:18:29.861" v="402" actId="1076"/>
          <ac:picMkLst>
            <pc:docMk/>
            <pc:sldMk cId="535831052" sldId="312"/>
            <ac:picMk id="17410" creationId="{87B719E6-1F12-465F-B059-4B464EEB1D08}"/>
          </ac:picMkLst>
        </pc:picChg>
      </pc:sldChg>
      <pc:sldChg chg="addSp delSp modSp">
        <pc:chgData name="aurora smit" userId="44eb524f69eecf99" providerId="LiveId" clId="{8932832D-54B0-4AD5-996E-D0874C9956E0}" dt="2017-10-27T09:18:56.181" v="407" actId="478"/>
        <pc:sldMkLst>
          <pc:docMk/>
          <pc:sldMk cId="1091916816" sldId="320"/>
        </pc:sldMkLst>
        <pc:picChg chg="del">
          <ac:chgData name="aurora smit" userId="44eb524f69eecf99" providerId="LiveId" clId="{8932832D-54B0-4AD5-996E-D0874C9956E0}" dt="2017-10-27T09:18:56.181" v="407" actId="478"/>
          <ac:picMkLst>
            <pc:docMk/>
            <pc:sldMk cId="1091916816" sldId="320"/>
            <ac:picMk id="11" creationId="{6D262B25-1873-472B-BE24-DB528337164A}"/>
          </ac:picMkLst>
        </pc:picChg>
        <pc:picChg chg="add mod">
          <ac:chgData name="aurora smit" userId="44eb524f69eecf99" providerId="LiveId" clId="{8932832D-54B0-4AD5-996E-D0874C9956E0}" dt="2017-10-27T09:11:16.877" v="3" actId="1076"/>
          <ac:picMkLst>
            <pc:docMk/>
            <pc:sldMk cId="1091916816" sldId="320"/>
            <ac:picMk id="15362" creationId="{CD797988-62CD-4BC5-8941-130580215E57}"/>
          </ac:picMkLst>
        </pc:picChg>
      </pc:sldChg>
      <pc:sldChg chg="addSp delSp modSp add">
        <pc:chgData name="aurora smit" userId="44eb524f69eecf99" providerId="LiveId" clId="{8932832D-54B0-4AD5-996E-D0874C9956E0}" dt="2017-10-27T09:24:29.421" v="646" actId="478"/>
        <pc:sldMkLst>
          <pc:docMk/>
          <pc:sldMk cId="4108441119" sldId="321"/>
        </pc:sldMkLst>
        <pc:spChg chg="del">
          <ac:chgData name="aurora smit" userId="44eb524f69eecf99" providerId="LiveId" clId="{8932832D-54B0-4AD5-996E-D0874C9956E0}" dt="2017-10-27T09:23:29.572" v="604" actId="478"/>
          <ac:spMkLst>
            <pc:docMk/>
            <pc:sldMk cId="4108441119" sldId="321"/>
            <ac:spMk id="2" creationId="{1922D4E5-7972-4E65-B3BD-FD93AB972888}"/>
          </ac:spMkLst>
        </pc:spChg>
        <pc:spChg chg="del">
          <ac:chgData name="aurora smit" userId="44eb524f69eecf99" providerId="LiveId" clId="{8932832D-54B0-4AD5-996E-D0874C9956E0}" dt="2017-10-27T09:23:31.092" v="605" actId="478"/>
          <ac:spMkLst>
            <pc:docMk/>
            <pc:sldMk cId="4108441119" sldId="321"/>
            <ac:spMk id="4" creationId="{96287A93-D53D-4FD7-ABD5-12D6A7017AF0}"/>
          </ac:spMkLst>
        </pc:spChg>
        <pc:picChg chg="add del mod">
          <ac:chgData name="aurora smit" userId="44eb524f69eecf99" providerId="LiveId" clId="{8932832D-54B0-4AD5-996E-D0874C9956E0}" dt="2017-10-27T09:24:29.421" v="646" actId="478"/>
          <ac:picMkLst>
            <pc:docMk/>
            <pc:sldMk cId="4108441119" sldId="321"/>
            <ac:picMk id="5" creationId="{5AE3DD25-9CFD-4F5B-BE93-BA565D8056CA}"/>
          </ac:picMkLst>
        </pc:picChg>
        <pc:picChg chg="add del mod">
          <ac:chgData name="aurora smit" userId="44eb524f69eecf99" providerId="LiveId" clId="{8932832D-54B0-4AD5-996E-D0874C9956E0}" dt="2017-10-27T09:24:28.591" v="645" actId="478"/>
          <ac:picMkLst>
            <pc:docMk/>
            <pc:sldMk cId="4108441119" sldId="321"/>
            <ac:picMk id="6" creationId="{7BBBE7A0-FCAE-4E33-A975-FA1E917D6847}"/>
          </ac:picMkLst>
        </pc:picChg>
        <pc:picChg chg="add mod modCrop">
          <ac:chgData name="aurora smit" userId="44eb524f69eecf99" providerId="LiveId" clId="{8932832D-54B0-4AD5-996E-D0874C9956E0}" dt="2017-10-27T09:23:19.900" v="600" actId="1076"/>
          <ac:picMkLst>
            <pc:docMk/>
            <pc:sldMk cId="4108441119" sldId="321"/>
            <ac:picMk id="7" creationId="{FF378323-903C-4F23-BCF6-88820C0F5D7E}"/>
          </ac:picMkLst>
        </pc:picChg>
      </pc:sldChg>
      <pc:sldChg chg="addSp modSp add">
        <pc:chgData name="aurora smit" userId="44eb524f69eecf99" providerId="LiveId" clId="{8932832D-54B0-4AD5-996E-D0874C9956E0}" dt="2017-10-27T09:41:37.884" v="1550" actId="207"/>
        <pc:sldMkLst>
          <pc:docMk/>
          <pc:sldMk cId="519409627" sldId="322"/>
        </pc:sldMkLst>
        <pc:spChg chg="mod">
          <ac:chgData name="aurora smit" userId="44eb524f69eecf99" providerId="LiveId" clId="{8932832D-54B0-4AD5-996E-D0874C9956E0}" dt="2017-10-27T09:38:42.819" v="1501" actId="20577"/>
          <ac:spMkLst>
            <pc:docMk/>
            <pc:sldMk cId="519409627" sldId="322"/>
            <ac:spMk id="2" creationId="{65A21E54-4535-4D98-917B-7E5A6239C3DF}"/>
          </ac:spMkLst>
        </pc:spChg>
        <pc:spChg chg="mod">
          <ac:chgData name="aurora smit" userId="44eb524f69eecf99" providerId="LiveId" clId="{8932832D-54B0-4AD5-996E-D0874C9956E0}" dt="2017-10-27T09:39:28.171" v="1538" actId="14100"/>
          <ac:spMkLst>
            <pc:docMk/>
            <pc:sldMk cId="519409627" sldId="322"/>
            <ac:spMk id="3" creationId="{69D3AAEC-D266-499F-83E9-F317E29AECFB}"/>
          </ac:spMkLst>
        </pc:spChg>
        <pc:spChg chg="add mod">
          <ac:chgData name="aurora smit" userId="44eb524f69eecf99" providerId="LiveId" clId="{8932832D-54B0-4AD5-996E-D0874C9956E0}" dt="2017-10-27T09:39:38.676" v="1539" actId="1076"/>
          <ac:spMkLst>
            <pc:docMk/>
            <pc:sldMk cId="519409627" sldId="322"/>
            <ac:spMk id="5" creationId="{DC902DEB-4607-4339-8BF9-336E6FAB546E}"/>
          </ac:spMkLst>
        </pc:spChg>
        <pc:spChg chg="add mod">
          <ac:chgData name="aurora smit" userId="44eb524f69eecf99" providerId="LiveId" clId="{8932832D-54B0-4AD5-996E-D0874C9956E0}" dt="2017-10-27T09:39:38.676" v="1539" actId="1076"/>
          <ac:spMkLst>
            <pc:docMk/>
            <pc:sldMk cId="519409627" sldId="322"/>
            <ac:spMk id="6" creationId="{190C27FD-EA79-4BDB-9368-E8659BC75A61}"/>
          </ac:spMkLst>
        </pc:spChg>
        <pc:spChg chg="add mod">
          <ac:chgData name="aurora smit" userId="44eb524f69eecf99" providerId="LiveId" clId="{8932832D-54B0-4AD5-996E-D0874C9956E0}" dt="2017-10-27T09:39:38.676" v="1539" actId="1076"/>
          <ac:spMkLst>
            <pc:docMk/>
            <pc:sldMk cId="519409627" sldId="322"/>
            <ac:spMk id="7" creationId="{41528DEC-210F-474F-9D3E-B933D1167C62}"/>
          </ac:spMkLst>
        </pc:spChg>
        <pc:spChg chg="add mod">
          <ac:chgData name="aurora smit" userId="44eb524f69eecf99" providerId="LiveId" clId="{8932832D-54B0-4AD5-996E-D0874C9956E0}" dt="2017-10-27T09:41:06.564" v="1546" actId="14100"/>
          <ac:spMkLst>
            <pc:docMk/>
            <pc:sldMk cId="519409627" sldId="322"/>
            <ac:spMk id="8" creationId="{DF192C74-338F-459A-9291-279D82762255}"/>
          </ac:spMkLst>
        </pc:spChg>
        <pc:spChg chg="add mod">
          <ac:chgData name="aurora smit" userId="44eb524f69eecf99" providerId="LiveId" clId="{8932832D-54B0-4AD5-996E-D0874C9956E0}" dt="2017-10-27T09:39:57.835" v="1542" actId="208"/>
          <ac:spMkLst>
            <pc:docMk/>
            <pc:sldMk cId="519409627" sldId="322"/>
            <ac:spMk id="10" creationId="{9053A7FA-AB36-4FE4-9928-20DCFE65CE2C}"/>
          </ac:spMkLst>
        </pc:spChg>
        <pc:graphicFrameChg chg="add mod modGraphic">
          <ac:chgData name="aurora smit" userId="44eb524f69eecf99" providerId="LiveId" clId="{8932832D-54B0-4AD5-996E-D0874C9956E0}" dt="2017-10-27T09:39:38.676" v="1539" actId="1076"/>
          <ac:graphicFrameMkLst>
            <pc:docMk/>
            <pc:sldMk cId="519409627" sldId="322"/>
            <ac:graphicFrameMk id="4" creationId="{4A7D6803-8F79-4B86-BCAA-23EE01265C57}"/>
          </ac:graphicFrameMkLst>
        </pc:graphicFrameChg>
        <pc:graphicFrameChg chg="add mod modGraphic">
          <ac:chgData name="aurora smit" userId="44eb524f69eecf99" providerId="LiveId" clId="{8932832D-54B0-4AD5-996E-D0874C9956E0}" dt="2017-10-27T09:41:37.884" v="1550" actId="207"/>
          <ac:graphicFrameMkLst>
            <pc:docMk/>
            <pc:sldMk cId="519409627" sldId="322"/>
            <ac:graphicFrameMk id="9" creationId="{EF98DC53-8E2D-4DE2-910D-2764F0BF76EE}"/>
          </ac:graphicFrameMkLst>
        </pc:graphicFrameChg>
      </pc:sldChg>
      <pc:sldChg chg="addSp delSp modSp add">
        <pc:chgData name="aurora smit" userId="44eb524f69eecf99" providerId="LiveId" clId="{8932832D-54B0-4AD5-996E-D0874C9956E0}" dt="2017-10-27T09:38:50.756" v="1505" actId="20577"/>
        <pc:sldMkLst>
          <pc:docMk/>
          <pc:sldMk cId="1419051894" sldId="323"/>
        </pc:sldMkLst>
        <pc:spChg chg="del">
          <ac:chgData name="aurora smit" userId="44eb524f69eecf99" providerId="LiveId" clId="{8932832D-54B0-4AD5-996E-D0874C9956E0}" dt="2017-10-27T09:38:11.103" v="1491" actId="478"/>
          <ac:spMkLst>
            <pc:docMk/>
            <pc:sldMk cId="1419051894" sldId="323"/>
            <ac:spMk id="2" creationId="{351615CB-1B6C-425E-91FB-6F7956F5DC28}"/>
          </ac:spMkLst>
        </pc:spChg>
        <pc:spChg chg="del">
          <ac:chgData name="aurora smit" userId="44eb524f69eecf99" providerId="LiveId" clId="{8932832D-54B0-4AD5-996E-D0874C9956E0}" dt="2017-10-27T09:38:12.429" v="1492" actId="478"/>
          <ac:spMkLst>
            <pc:docMk/>
            <pc:sldMk cId="1419051894" sldId="323"/>
            <ac:spMk id="3" creationId="{0190B76A-CD07-41CD-849C-11C227108733}"/>
          </ac:spMkLst>
        </pc:spChg>
        <pc:spChg chg="add mod">
          <ac:chgData name="aurora smit" userId="44eb524f69eecf99" providerId="LiveId" clId="{8932832D-54B0-4AD5-996E-D0874C9956E0}" dt="2017-10-27T09:38:50.756" v="1505" actId="20577"/>
          <ac:spMkLst>
            <pc:docMk/>
            <pc:sldMk cId="1419051894" sldId="323"/>
            <ac:spMk id="10" creationId="{115E376B-F13F-4776-9BE5-39BFF9825574}"/>
          </ac:spMkLst>
        </pc:spChg>
        <pc:graphicFrameChg chg="add mod modGraphic">
          <ac:chgData name="aurora smit" userId="44eb524f69eecf99" providerId="LiveId" clId="{8932832D-54B0-4AD5-996E-D0874C9956E0}" dt="2017-10-27T09:38:24.355" v="1495" actId="1076"/>
          <ac:graphicFrameMkLst>
            <pc:docMk/>
            <pc:sldMk cId="1419051894" sldId="323"/>
            <ac:graphicFrameMk id="9" creationId="{42B52104-F1BC-43FB-85B4-56C700DF1919}"/>
          </ac:graphicFrameMkLst>
        </pc:graphicFrameChg>
        <pc:picChg chg="add mod modCrop">
          <ac:chgData name="aurora smit" userId="44eb524f69eecf99" providerId="LiveId" clId="{8932832D-54B0-4AD5-996E-D0874C9956E0}" dt="2017-10-27T09:38:16.451" v="1493" actId="1076"/>
          <ac:picMkLst>
            <pc:docMk/>
            <pc:sldMk cId="1419051894" sldId="323"/>
            <ac:picMk id="4" creationId="{0DE69892-A4D2-4EAB-87B7-9F159BF521AC}"/>
          </ac:picMkLst>
        </pc:picChg>
        <pc:cxnChg chg="add mod">
          <ac:chgData name="aurora smit" userId="44eb524f69eecf99" providerId="LiveId" clId="{8932832D-54B0-4AD5-996E-D0874C9956E0}" dt="2017-10-27T09:38:18.971" v="1494" actId="1076"/>
          <ac:cxnSpMkLst>
            <pc:docMk/>
            <pc:sldMk cId="1419051894" sldId="323"/>
            <ac:cxnSpMk id="6" creationId="{FF8C53C8-722A-4C7E-888B-FFA78875C01E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99851-CF6B-4147-8E78-5E63BDD87F3B}" type="datetimeFigureOut">
              <a:rPr lang="nl-NL" smtClean="0"/>
              <a:t>6-3-2018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9B5AC-1081-4459-90D9-15C28C2EAE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650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5CC0E-98C8-4C44-B1E2-0159ADC83D9F}" type="datetimeFigureOut">
              <a:rPr lang="nl-NL" smtClean="0"/>
              <a:t>6-3-2018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C3649-4473-43A2-B50F-BCD6A37A19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4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1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1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54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4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12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3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2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6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7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7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91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4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800" dirty="0">
                <a:solidFill>
                  <a:schemeClr val="accent2">
                    <a:lumMod val="50000"/>
                  </a:schemeClr>
                </a:solidFill>
              </a:rPr>
              <a:t>blok 2	les 1: de doelenkaart</a:t>
            </a:r>
          </a:p>
        </p:txBody>
      </p:sp>
    </p:spTree>
    <p:extLst>
      <p:ext uri="{BB962C8B-B14F-4D97-AF65-F5344CB8AC3E}">
        <p14:creationId xmlns:p14="http://schemas.microsoft.com/office/powerpoint/2010/main" val="4247084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93B83-E297-4AEA-8EF7-718BA93C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5989515" cy="1499616"/>
          </a:xfrm>
        </p:spPr>
        <p:txBody>
          <a:bodyPr/>
          <a:lstStyle/>
          <a:p>
            <a:r>
              <a:rPr lang="nl-NL" dirty="0"/>
              <a:t>De doelenkaart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CC1979-B550-45B6-918E-4BAFE376A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13" y="2286000"/>
            <a:ext cx="5064888" cy="4023360"/>
          </a:xfrm>
        </p:spPr>
        <p:txBody>
          <a:bodyPr/>
          <a:lstStyle/>
          <a:p>
            <a:r>
              <a:rPr lang="nl-NL" dirty="0"/>
              <a:t>De doelenkaart laat zien wat uw kind al kan.</a:t>
            </a:r>
          </a:p>
          <a:p>
            <a:r>
              <a:rPr lang="nl-NL" dirty="0"/>
              <a:t>Met kleuren wordt dit uitgelegd.</a:t>
            </a:r>
          </a:p>
          <a:p>
            <a:r>
              <a:rPr lang="nl-NL" dirty="0"/>
              <a:t>Elke periode heeft een eigen kleur.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U ziet direct wat al goed gaat en waar uw kind nog moeite mee heeft.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5BA242-84C1-4CC9-96E5-8826F67F1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7" t="22270" r="30426" b="17021"/>
          <a:stretch/>
        </p:blipFill>
        <p:spPr>
          <a:xfrm>
            <a:off x="7551388" y="585216"/>
            <a:ext cx="3752153" cy="27832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88E4543-5D15-4E4E-AA35-70B0F1447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92" t="23405" r="30266" b="15887"/>
          <a:stretch/>
        </p:blipFill>
        <p:spPr>
          <a:xfrm>
            <a:off x="7711894" y="3255264"/>
            <a:ext cx="3484642" cy="2701860"/>
          </a:xfrm>
          <a:prstGeom prst="rect">
            <a:avLst/>
          </a:prstGeom>
        </p:spPr>
      </p:pic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68E87E3D-5347-416F-ACE7-7AA104C52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58159"/>
              </p:ext>
            </p:extLst>
          </p:nvPr>
        </p:nvGraphicFramePr>
        <p:xfrm>
          <a:off x="5950107" y="2976181"/>
          <a:ext cx="1295907" cy="1321499"/>
        </p:xfrm>
        <a:graphic>
          <a:graphicData uri="http://schemas.openxmlformats.org/drawingml/2006/table">
            <a:tbl>
              <a:tblPr/>
              <a:tblGrid>
                <a:gridCol w="509979">
                  <a:extLst>
                    <a:ext uri="{9D8B030D-6E8A-4147-A177-3AD203B41FA5}">
                      <a16:colId xmlns:a16="http://schemas.microsoft.com/office/drawing/2014/main" val="3067754727"/>
                    </a:ext>
                  </a:extLst>
                </a:gridCol>
                <a:gridCol w="785928">
                  <a:extLst>
                    <a:ext uri="{9D8B030D-6E8A-4147-A177-3AD203B41FA5}">
                      <a16:colId xmlns:a16="http://schemas.microsoft.com/office/drawing/2014/main" val="2017660158"/>
                    </a:ext>
                  </a:extLst>
                </a:gridCol>
              </a:tblGrid>
              <a:tr h="3264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NL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NL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683946"/>
                  </a:ext>
                </a:extLst>
              </a:tr>
              <a:tr h="33168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NL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NL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231931"/>
                  </a:ext>
                </a:extLst>
              </a:tr>
              <a:tr h="33168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NL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NL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maart</a:t>
                      </a: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442624"/>
                  </a:ext>
                </a:extLst>
              </a:tr>
              <a:tr h="33168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NL" sz="10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nl-NL" sz="10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</a:t>
                      </a: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236229"/>
                  </a:ext>
                </a:extLst>
              </a:tr>
            </a:tbl>
          </a:graphicData>
        </a:graphic>
      </p:graphicFrame>
      <p:sp>
        <p:nvSpPr>
          <p:cNvPr id="9" name="Control 2">
            <a:extLst>
              <a:ext uri="{FF2B5EF4-FFF2-40B4-BE49-F238E27FC236}">
                <a16:creationId xmlns:a16="http://schemas.microsoft.com/office/drawing/2014/main" id="{196C65E3-9C6F-4FCE-81E3-332CD995AB1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5976025" y="3973074"/>
            <a:ext cx="1295400" cy="13208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79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2393289-0694-47DC-A9EF-09BD06E5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2" t="23405" r="30266" b="15887"/>
          <a:stretch/>
        </p:blipFill>
        <p:spPr>
          <a:xfrm>
            <a:off x="1626768" y="0"/>
            <a:ext cx="8781828" cy="68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3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1CC00-027B-490F-942B-B76496DF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1D676C-6093-4936-90A8-62448F00A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87C5DB-D3E8-460B-8D8D-B6A7227EE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7" t="22270" r="30426" b="17021"/>
          <a:stretch/>
        </p:blipFill>
        <p:spPr>
          <a:xfrm>
            <a:off x="1335413" y="-126460"/>
            <a:ext cx="9540110" cy="70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36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DE69892-A4D2-4EAB-87B7-9F159BF52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7" t="17162" r="24362" b="4256"/>
          <a:stretch/>
        </p:blipFill>
        <p:spPr>
          <a:xfrm>
            <a:off x="881888" y="920236"/>
            <a:ext cx="7217923" cy="5389124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FF8C53C8-722A-4C7E-888B-FFA78875C01E}"/>
              </a:ext>
            </a:extLst>
          </p:cNvPr>
          <p:cNvCxnSpPr>
            <a:cxnSpLocks/>
          </p:cNvCxnSpPr>
          <p:nvPr/>
        </p:nvCxnSpPr>
        <p:spPr>
          <a:xfrm>
            <a:off x="824222" y="2642155"/>
            <a:ext cx="72179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115E376B-F13F-4776-9BE5-39BFF982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888" y="-180903"/>
            <a:ext cx="9720072" cy="1499616"/>
          </a:xfrm>
        </p:spPr>
        <p:txBody>
          <a:bodyPr/>
          <a:lstStyle/>
          <a:p>
            <a:r>
              <a:rPr lang="nl-NL" dirty="0"/>
              <a:t>voortgang</a:t>
            </a:r>
          </a:p>
        </p:txBody>
      </p:sp>
    </p:spTree>
    <p:extLst>
      <p:ext uri="{BB962C8B-B14F-4D97-AF65-F5344CB8AC3E}">
        <p14:creationId xmlns:p14="http://schemas.microsoft.com/office/powerpoint/2010/main" val="141905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156" y="434966"/>
            <a:ext cx="1899944" cy="2533259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LEzen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4068661" y="805343"/>
            <a:ext cx="3775045" cy="5504017"/>
          </a:xfrm>
        </p:spPr>
        <p:txBody>
          <a:bodyPr>
            <a:normAutofit/>
          </a:bodyPr>
          <a:lstStyle/>
          <a:p>
            <a:r>
              <a:rPr lang="nl-NL" dirty="0"/>
              <a:t>Uitspraak </a:t>
            </a:r>
            <a:br>
              <a:rPr lang="nl-NL" dirty="0"/>
            </a:br>
            <a:r>
              <a:rPr lang="nl-NL" dirty="0"/>
              <a:t>(hoe spreek je een woord uit)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letterkennis </a:t>
            </a:r>
            <a:br>
              <a:rPr lang="nl-NL" dirty="0"/>
            </a:br>
            <a:r>
              <a:rPr lang="nl-NL" dirty="0"/>
              <a:t>(hoeveel letters weet het kind)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technisch lezen </a:t>
            </a:r>
            <a:br>
              <a:rPr lang="nl-NL" dirty="0"/>
            </a:br>
            <a:r>
              <a:rPr lang="nl-NL" dirty="0"/>
              <a:t>(welk leesniveau heeft het kind)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8" name="AutoShape 2" descr="Afbeeldingsresultaat voor child talk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AutoShape 4" descr="Afbeeldingsresultaat voor child talking"/>
          <p:cNvSpPr>
            <a:spLocks noChangeAspect="1" noChangeArrowheads="1"/>
          </p:cNvSpPr>
          <p:nvPr/>
        </p:nvSpPr>
        <p:spPr bwMode="auto">
          <a:xfrm>
            <a:off x="7415356" y="19100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632007" y="2407845"/>
            <a:ext cx="1938337" cy="2584450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088" y="3976382"/>
            <a:ext cx="1906223" cy="2541631"/>
          </a:xfrm>
          <a:prstGeom prst="rect">
            <a:avLst/>
          </a:prstGeom>
        </p:spPr>
      </p:pic>
      <p:pic>
        <p:nvPicPr>
          <p:cNvPr id="7170" name="Picture 2" descr="kleurplaat-lezen-dm13370">
            <a:extLst>
              <a:ext uri="{FF2B5EF4-FFF2-40B4-BE49-F238E27FC236}">
                <a16:creationId xmlns:a16="http://schemas.microsoft.com/office/drawing/2014/main" id="{2628D678-D067-4313-B971-D96A43E5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39" y="1633145"/>
            <a:ext cx="1141228" cy="114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518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373" y="575259"/>
            <a:ext cx="3795375" cy="1499616"/>
          </a:xfrm>
        </p:spPr>
        <p:txBody>
          <a:bodyPr/>
          <a:lstStyle/>
          <a:p>
            <a:r>
              <a:rPr lang="nl-NL" dirty="0"/>
              <a:t>rekenen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6766" y="3724712"/>
            <a:ext cx="5077474" cy="2584648"/>
          </a:xfrm>
        </p:spPr>
        <p:txBody>
          <a:bodyPr/>
          <a:lstStyle/>
          <a:p>
            <a:r>
              <a:rPr lang="nl-NL" dirty="0"/>
              <a:t>Uw kind rekent op zijn/haar eigen niveau.</a:t>
            </a:r>
            <a:br>
              <a:rPr lang="nl-NL" dirty="0"/>
            </a:br>
            <a:endParaRPr lang="nl-NL" dirty="0"/>
          </a:p>
          <a:p>
            <a:r>
              <a:rPr lang="nl-NL" dirty="0"/>
              <a:t>Hij/zij maakt een toets over de lessen </a:t>
            </a:r>
            <a:br>
              <a:rPr lang="nl-NL" dirty="0"/>
            </a:br>
            <a:r>
              <a:rPr lang="nl-NL" dirty="0"/>
              <a:t>en een toets over hoofdrekenen.</a:t>
            </a:r>
          </a:p>
          <a:p>
            <a:endParaRPr lang="nl-NL" dirty="0"/>
          </a:p>
        </p:txBody>
      </p:sp>
      <p:pic>
        <p:nvPicPr>
          <p:cNvPr id="5124" name="Picture 4" descr="Afbeeldingsresultaat voor rekenles groe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57" y="371654"/>
            <a:ext cx="2690069" cy="201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alles t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59" y="2487872"/>
            <a:ext cx="3644581" cy="14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fbeeldingsresultaat voor alles te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96" y="355722"/>
            <a:ext cx="2711312" cy="203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ekenen%202">
            <a:extLst>
              <a:ext uri="{FF2B5EF4-FFF2-40B4-BE49-F238E27FC236}">
                <a16:creationId xmlns:a16="http://schemas.microsoft.com/office/drawing/2014/main" id="{F80E166D-6470-4FAA-9856-687D95588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44" y="1726132"/>
            <a:ext cx="1196449" cy="119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268FB65-5CD0-4AE2-B19B-C8DF3399B989}"/>
              </a:ext>
            </a:extLst>
          </p:cNvPr>
          <p:cNvSpPr/>
          <p:nvPr/>
        </p:nvSpPr>
        <p:spPr>
          <a:xfrm>
            <a:off x="6747196" y="116732"/>
            <a:ext cx="5144830" cy="38868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B72C001-F8E3-4D2C-8315-736BF58400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6" t="29037" r="73581" b="54908"/>
          <a:stretch/>
        </p:blipFill>
        <p:spPr>
          <a:xfrm>
            <a:off x="7492643" y="4466509"/>
            <a:ext cx="3054348" cy="1101053"/>
          </a:xfrm>
          <a:prstGeom prst="rect">
            <a:avLst/>
          </a:prstGeom>
        </p:spPr>
      </p:pic>
      <p:pic>
        <p:nvPicPr>
          <p:cNvPr id="5130" name="Picture 10" descr="Afbeeldingsresultaat voor hoofdreken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48" y="4561927"/>
            <a:ext cx="1072101" cy="146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AD2CCA3-D93B-410F-98AC-9CB701E5A550}"/>
              </a:ext>
            </a:extLst>
          </p:cNvPr>
          <p:cNvSpPr/>
          <p:nvPr/>
        </p:nvSpPr>
        <p:spPr>
          <a:xfrm>
            <a:off x="6747196" y="4003589"/>
            <a:ext cx="5144830" cy="2125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E30E5E3-4A27-4A13-94C5-4807A708A1E6}"/>
              </a:ext>
            </a:extLst>
          </p:cNvPr>
          <p:cNvSpPr txBox="1"/>
          <p:nvPr/>
        </p:nvSpPr>
        <p:spPr>
          <a:xfrm>
            <a:off x="8418316" y="186988"/>
            <a:ext cx="208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rekenles op niveau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1DCF2B0-A02D-4608-B85D-95502D752337}"/>
              </a:ext>
            </a:extLst>
          </p:cNvPr>
          <p:cNvSpPr txBox="1"/>
          <p:nvPr/>
        </p:nvSpPr>
        <p:spPr>
          <a:xfrm>
            <a:off x="8349987" y="4100993"/>
            <a:ext cx="208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hoofdrekenen</a:t>
            </a:r>
          </a:p>
        </p:txBody>
      </p:sp>
      <p:pic>
        <p:nvPicPr>
          <p:cNvPr id="8195" name="Picture 3" descr="rekenen1">
            <a:extLst>
              <a:ext uri="{FF2B5EF4-FFF2-40B4-BE49-F238E27FC236}">
                <a16:creationId xmlns:a16="http://schemas.microsoft.com/office/drawing/2014/main" id="{F921D39E-7082-48E3-900A-0F725E5F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46" y="1726132"/>
            <a:ext cx="1053982" cy="1180143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296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Begrijpend lezen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112160" y="3104224"/>
            <a:ext cx="4877579" cy="3205135"/>
          </a:xfrm>
        </p:spPr>
        <p:txBody>
          <a:bodyPr/>
          <a:lstStyle/>
          <a:p>
            <a:r>
              <a:rPr lang="nl-NL" dirty="0"/>
              <a:t>Begrijp je de tekst?</a:t>
            </a:r>
          </a:p>
          <a:p>
            <a:r>
              <a:rPr lang="nl-NL" dirty="0"/>
              <a:t>Kan je vragen beantwoorden over de tekst?</a:t>
            </a:r>
          </a:p>
          <a:p>
            <a:endParaRPr lang="nl-NL" dirty="0"/>
          </a:p>
          <a:p>
            <a:r>
              <a:rPr lang="nl-NL" dirty="0"/>
              <a:t>Dit leer je bij Tekst Verwerken.</a:t>
            </a:r>
          </a:p>
        </p:txBody>
      </p:sp>
      <p:pic>
        <p:nvPicPr>
          <p:cNvPr id="4098" name="Picture 2" descr="Afbeeldingsresultaat voor begrijpend lez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017" y="2084832"/>
            <a:ext cx="26670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173" y="4067174"/>
            <a:ext cx="2014319" cy="1840671"/>
          </a:xfrm>
          <a:prstGeom prst="rect">
            <a:avLst/>
          </a:prstGeom>
        </p:spPr>
      </p:pic>
      <p:pic>
        <p:nvPicPr>
          <p:cNvPr id="9218" name="Picture 2" descr="taal">
            <a:extLst>
              <a:ext uri="{FF2B5EF4-FFF2-40B4-BE49-F238E27FC236}">
                <a16:creationId xmlns:a16="http://schemas.microsoft.com/office/drawing/2014/main" id="{3CCC2F40-3D10-4B7E-97C5-46701367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0" y="1691926"/>
            <a:ext cx="1105746" cy="110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33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spelling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25840" y="3539707"/>
            <a:ext cx="5616987" cy="2156809"/>
          </a:xfrm>
        </p:spPr>
        <p:txBody>
          <a:bodyPr/>
          <a:lstStyle/>
          <a:p>
            <a:r>
              <a:rPr lang="nl-NL" dirty="0"/>
              <a:t>Bij spelling leert uw kind woorden schrijven. </a:t>
            </a:r>
          </a:p>
          <a:p>
            <a:r>
              <a:rPr lang="nl-NL" dirty="0"/>
              <a:t>Hoe schrijf je een woord? </a:t>
            </a:r>
          </a:p>
          <a:p>
            <a:r>
              <a:rPr lang="nl-NL" dirty="0"/>
              <a:t>En waarom doen wij dat zo?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141" y="528741"/>
            <a:ext cx="4166533" cy="31249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499" y="3775709"/>
            <a:ext cx="1781175" cy="2533650"/>
          </a:xfrm>
          <a:prstGeom prst="rect">
            <a:avLst/>
          </a:prstGeom>
        </p:spPr>
      </p:pic>
      <p:pic>
        <p:nvPicPr>
          <p:cNvPr id="6148" name="Picture 4" descr="Afbeeldingsresultaat voor spel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141" y="3935025"/>
            <a:ext cx="1905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aal">
            <a:extLst>
              <a:ext uri="{FF2B5EF4-FFF2-40B4-BE49-F238E27FC236}">
                <a16:creationId xmlns:a16="http://schemas.microsoft.com/office/drawing/2014/main" id="{30712F44-EEBF-4C80-B592-A99B1FF6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0" y="1691926"/>
            <a:ext cx="1105746" cy="110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346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DAEA429-0598-4EDC-9EBE-A60F9F2B0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1" t="21844" r="30106" b="16737"/>
          <a:stretch/>
        </p:blipFill>
        <p:spPr>
          <a:xfrm>
            <a:off x="94358" y="489983"/>
            <a:ext cx="8542578" cy="620626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23745" y="173415"/>
            <a:ext cx="9720072" cy="1499616"/>
          </a:xfrm>
        </p:spPr>
        <p:txBody>
          <a:bodyPr/>
          <a:lstStyle/>
          <a:p>
            <a:r>
              <a:rPr lang="nl-NL" dirty="0"/>
              <a:t>Mondeling Nederlands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8878661" y="2286000"/>
            <a:ext cx="2736779" cy="377552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spreken         luisteren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8" name="AutoShape 2" descr="Afbeeldingsresultaat voor child talk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AutoShape 4" descr="Afbeeldingsresultaat voor child talking"/>
          <p:cNvSpPr>
            <a:spLocks noChangeAspect="1" noChangeArrowheads="1"/>
          </p:cNvSpPr>
          <p:nvPr/>
        </p:nvSpPr>
        <p:spPr bwMode="auto">
          <a:xfrm>
            <a:off x="8903688" y="17996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6" name="Picture 8" descr="Funny child in eyeglasses standing near school chalkboard  as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61" y="1003429"/>
            <a:ext cx="1373676" cy="119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child listen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14"/>
          <a:stretch/>
        </p:blipFill>
        <p:spPr bwMode="auto">
          <a:xfrm>
            <a:off x="10296135" y="1023078"/>
            <a:ext cx="1323254" cy="116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28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cursus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06317" y="2286001"/>
            <a:ext cx="4754880" cy="4175374"/>
          </a:xfrm>
        </p:spPr>
        <p:txBody>
          <a:bodyPr>
            <a:normAutofit/>
          </a:bodyPr>
          <a:lstStyle/>
          <a:p>
            <a:r>
              <a:rPr lang="nl-NL" b="1" i="1" dirty="0"/>
              <a:t>Ik zit in cursus….</a:t>
            </a:r>
            <a:br>
              <a:rPr lang="nl-NL" dirty="0"/>
            </a:br>
            <a:r>
              <a:rPr lang="nl-NL" dirty="0"/>
              <a:t>Dit is de cursus Nederlands. </a:t>
            </a:r>
            <a:br>
              <a:rPr lang="nl-NL" dirty="0"/>
            </a:br>
            <a:r>
              <a:rPr lang="nl-NL" dirty="0"/>
              <a:t>Uw kind leert tijdens deze lessen woorden en zinnen in het Nederlands. Na elke cursus is er een toets.</a:t>
            </a:r>
            <a:br>
              <a:rPr lang="nl-NL" dirty="0"/>
            </a:br>
            <a:endParaRPr lang="nl-NL" dirty="0"/>
          </a:p>
          <a:p>
            <a:br>
              <a:rPr lang="nl-NL" dirty="0"/>
            </a:br>
            <a:r>
              <a:rPr lang="nl-NL" b="1" i="1" dirty="0"/>
              <a:t>Ik ken al …. Woorden</a:t>
            </a:r>
            <a:br>
              <a:rPr lang="nl-NL" dirty="0"/>
            </a:br>
            <a:r>
              <a:rPr lang="nl-NL" dirty="0"/>
              <a:t>Om dit te weten, maakt uw kind een toets: </a:t>
            </a:r>
            <a:r>
              <a:rPr lang="nl-NL" b="1" dirty="0"/>
              <a:t>T</a:t>
            </a:r>
            <a:r>
              <a:rPr lang="nl-NL" dirty="0"/>
              <a:t>aal </a:t>
            </a:r>
            <a:r>
              <a:rPr lang="nl-NL" b="1" dirty="0"/>
              <a:t>A</a:t>
            </a:r>
            <a:r>
              <a:rPr lang="nl-NL" dirty="0"/>
              <a:t>lle </a:t>
            </a:r>
            <a:r>
              <a:rPr lang="nl-NL" b="1" dirty="0"/>
              <a:t>K</a:t>
            </a:r>
            <a:r>
              <a:rPr lang="nl-NL" dirty="0"/>
              <a:t>inderen. </a:t>
            </a:r>
            <a:br>
              <a:rPr lang="nl-NL" dirty="0"/>
            </a:br>
            <a:r>
              <a:rPr lang="nl-NL" dirty="0"/>
              <a:t>Deze toets kijkt hoeveel woorden uw kind al kent.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489483" y="2403808"/>
            <a:ext cx="251786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174503"/>
              </p:ext>
            </p:extLst>
          </p:nvPr>
        </p:nvGraphicFramePr>
        <p:xfrm>
          <a:off x="6256020" y="2517152"/>
          <a:ext cx="3700705" cy="3561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afbeelding" r:id="rId3" imgW="5001323" imgH="4828571" progId="Paint.Picture">
                  <p:embed/>
                </p:oleObj>
              </mc:Choice>
              <mc:Fallback>
                <p:oleObj name="Bitmapafbeelding" r:id="rId3" imgW="5001323" imgH="4828571" progId="Paint.Picture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6020" y="2517152"/>
                        <a:ext cx="3700705" cy="3561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160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U leert deze les: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Waarom kinderen een doelenkaart krijgen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Begrijpen wat er op de doelenkaart staat</a:t>
            </a:r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9653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Prisma project (2)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Actief (zeggen)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01245" y="2202111"/>
            <a:ext cx="4754880" cy="4023360"/>
          </a:xfrm>
        </p:spPr>
        <p:txBody>
          <a:bodyPr/>
          <a:lstStyle/>
          <a:p>
            <a:r>
              <a:rPr lang="nl-NL" dirty="0"/>
              <a:t>Passief (aanwijzen)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743697"/>
            <a:ext cx="2888742" cy="38516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665" y="2719129"/>
            <a:ext cx="2925593" cy="390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76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E9564-41EE-4BEC-AF7B-FF9501DE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AD3B0D-005F-4B8A-8B26-3A58F54F0A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30A53C-B7AA-4688-9C57-A3846C7093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F1323A-F475-4E67-9A3E-400D2D333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8" t="22463" r="29189" b="15436"/>
          <a:stretch/>
        </p:blipFill>
        <p:spPr>
          <a:xfrm>
            <a:off x="1510160" y="477794"/>
            <a:ext cx="8367007" cy="60925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6538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Knutselen en tekenen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787148" y="2207741"/>
            <a:ext cx="6194032" cy="3278659"/>
          </a:xfrm>
        </p:spPr>
        <p:txBody>
          <a:bodyPr>
            <a:normAutofit/>
          </a:bodyPr>
          <a:lstStyle/>
          <a:p>
            <a:r>
              <a:rPr lang="nl-NL" sz="2000" b="1" dirty="0"/>
              <a:t>Knutselen en tekenen</a:t>
            </a:r>
            <a:br>
              <a:rPr lang="nl-NL" sz="2000" b="1" dirty="0"/>
            </a:br>
            <a:br>
              <a:rPr lang="nl-NL" sz="2000" dirty="0"/>
            </a:br>
            <a:r>
              <a:rPr lang="nl-NL" sz="2000" dirty="0"/>
              <a:t>Kinderen leren werken met lijm, schaar, papier en potlood.</a:t>
            </a:r>
          </a:p>
          <a:p>
            <a:r>
              <a:rPr lang="nl-NL" sz="2000" dirty="0"/>
              <a:t>Ze leren in stappen knutselen en het uiten  van hun fantasie.</a:t>
            </a:r>
          </a:p>
          <a:p>
            <a:r>
              <a:rPr lang="nl-NL" sz="2000" dirty="0"/>
              <a:t>Dit is goed voor :</a:t>
            </a:r>
            <a:br>
              <a:rPr lang="nl-NL" sz="2000" dirty="0"/>
            </a:br>
            <a:r>
              <a:rPr lang="nl-NL" sz="2000" dirty="0"/>
              <a:t>- de concentratie</a:t>
            </a:r>
          </a:p>
          <a:p>
            <a:r>
              <a:rPr lang="nl-NL" sz="2000" dirty="0"/>
              <a:t>- motivatie</a:t>
            </a:r>
          </a:p>
          <a:p>
            <a:r>
              <a:rPr lang="nl-NL" sz="2000" dirty="0"/>
              <a:t>- schrijfvaardigheid van uw kind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93" y="4181451"/>
            <a:ext cx="3090936" cy="23182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281" y="1855781"/>
            <a:ext cx="1616846" cy="2155794"/>
          </a:xfrm>
          <a:prstGeom prst="rect">
            <a:avLst/>
          </a:prstGeom>
        </p:spPr>
      </p:pic>
      <p:pic>
        <p:nvPicPr>
          <p:cNvPr id="14338" name="Picture 2" descr="creaklas 4">
            <a:extLst>
              <a:ext uri="{FF2B5EF4-FFF2-40B4-BE49-F238E27FC236}">
                <a16:creationId xmlns:a16="http://schemas.microsoft.com/office/drawing/2014/main" id="{248DE7CA-565A-40EB-9934-B802834D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02" y="3141076"/>
            <a:ext cx="1263650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931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 dirty="0"/>
              <a:t>Gym en zwemmen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45989" y="1911727"/>
            <a:ext cx="3498211" cy="1967744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273048" y="1897848"/>
            <a:ext cx="4626426" cy="18923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/>
              <a:t> Gym</a:t>
            </a:r>
          </a:p>
          <a:p>
            <a:r>
              <a:rPr lang="nl-NL" sz="2000" dirty="0"/>
              <a:t>Alle kinderen op de Globe hebben gym.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De juf en de gymmeester kijken hoe het kind beweegt en hoe goed hij/zij meedoet met de lessen.</a:t>
            </a:r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FD0BC727-33C0-482B-AEC7-F53C8F0015AB}"/>
              </a:ext>
            </a:extLst>
          </p:cNvPr>
          <p:cNvSpPr txBox="1">
            <a:spLocks/>
          </p:cNvSpPr>
          <p:nvPr/>
        </p:nvSpPr>
        <p:spPr>
          <a:xfrm>
            <a:off x="2350869" y="4176582"/>
            <a:ext cx="4713252" cy="214864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nl-NL" sz="2000" b="1" dirty="0"/>
              <a:t> Zwemmen</a:t>
            </a:r>
            <a:br>
              <a:rPr lang="nl-NL" sz="2000" b="1" dirty="0"/>
            </a:br>
            <a:br>
              <a:rPr lang="nl-NL" sz="2000" b="1" dirty="0"/>
            </a:br>
            <a:r>
              <a:rPr lang="nl-NL" sz="2000" dirty="0"/>
              <a:t>De kinderen van MB1/MB2/BB krijgen zwemles. 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Als ze goed meedoen kunnen ze een zwemdiploma krijgen.</a:t>
            </a:r>
            <a:endParaRPr lang="nl-NL" sz="2000" b="1" dirty="0"/>
          </a:p>
        </p:txBody>
      </p:sp>
      <p:pic>
        <p:nvPicPr>
          <p:cNvPr id="10242" name="Picture 2" descr="Afbeeldingsresultaat voor zwemles">
            <a:extLst>
              <a:ext uri="{FF2B5EF4-FFF2-40B4-BE49-F238E27FC236}">
                <a16:creationId xmlns:a16="http://schemas.microsoft.com/office/drawing/2014/main" id="{8B74FE5F-AF3B-483F-8C14-5DCE2184D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89" y="4304748"/>
            <a:ext cx="2848992" cy="189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fbeeldingsresultaat voor zwemdiploma">
            <a:extLst>
              <a:ext uri="{FF2B5EF4-FFF2-40B4-BE49-F238E27FC236}">
                <a16:creationId xmlns:a16="http://schemas.microsoft.com/office/drawing/2014/main" id="{73F4ECD8-5C84-4E5A-820B-FAD898B7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9206">
            <a:off x="10106254" y="4990289"/>
            <a:ext cx="1786017" cy="126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turnzaal t">
            <a:extLst>
              <a:ext uri="{FF2B5EF4-FFF2-40B4-BE49-F238E27FC236}">
                <a16:creationId xmlns:a16="http://schemas.microsoft.com/office/drawing/2014/main" id="{67F1B2C3-A987-489B-8718-E1CF30626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45" y="2352707"/>
            <a:ext cx="1258888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56" name="Picture 16" descr="zwemmen">
            <a:extLst>
              <a:ext uri="{FF2B5EF4-FFF2-40B4-BE49-F238E27FC236}">
                <a16:creationId xmlns:a16="http://schemas.microsoft.com/office/drawing/2014/main" id="{61DAF0EE-6EA8-4A49-9236-49D6515D1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0" y="4659460"/>
            <a:ext cx="1230313" cy="123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963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Wereldoriëntatie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655652" y="2795774"/>
            <a:ext cx="4542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/>
              <a:t>Wereldorientatie</a:t>
            </a:r>
            <a:endParaRPr lang="nl-NL" sz="2000" b="1" dirty="0"/>
          </a:p>
          <a:p>
            <a:endParaRPr lang="nl-NL" sz="2000" b="1" dirty="0"/>
          </a:p>
          <a:p>
            <a:r>
              <a:rPr lang="nl-NL" sz="2000" dirty="0"/>
              <a:t>Uw kind leert over de wereld om zich heen, over de zomer / herfst / Sinterklaas / </a:t>
            </a:r>
            <a:r>
              <a:rPr lang="nl-NL" sz="2000" dirty="0" err="1"/>
              <a:t>dinosauriers</a:t>
            </a:r>
            <a:r>
              <a:rPr lang="nl-NL" sz="2000" dirty="0"/>
              <a:t> / Nederland etc.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358" y="2047877"/>
            <a:ext cx="3589672" cy="2019191"/>
          </a:xfrm>
          <a:prstGeom prst="rect">
            <a:avLst/>
          </a:prstGeom>
        </p:spPr>
      </p:pic>
      <p:pic>
        <p:nvPicPr>
          <p:cNvPr id="13" name="Afbeelding 12" descr="Afbeelding met persoon, vloer, grond, kind&#10;&#10;Beschrijving is gegenereerd met zeer hoge betrouwbaarheid">
            <a:extLst>
              <a:ext uri="{FF2B5EF4-FFF2-40B4-BE49-F238E27FC236}">
                <a16:creationId xmlns:a16="http://schemas.microsoft.com/office/drawing/2014/main" id="{ABDDCDA1-5850-4FB9-BBE6-F9E28DCCC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677" y="4187757"/>
            <a:ext cx="3588426" cy="2018490"/>
          </a:xfrm>
          <a:prstGeom prst="rect">
            <a:avLst/>
          </a:prstGeom>
        </p:spPr>
      </p:pic>
      <p:pic>
        <p:nvPicPr>
          <p:cNvPr id="15362" name="Picture 2" descr="aarde t">
            <a:extLst>
              <a:ext uri="{FF2B5EF4-FFF2-40B4-BE49-F238E27FC236}">
                <a16:creationId xmlns:a16="http://schemas.microsoft.com/office/drawing/2014/main" id="{CD797988-62CD-4BC5-8941-130580215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30" y="3057472"/>
            <a:ext cx="1230313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91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72456" cy="1499616"/>
          </a:xfrm>
        </p:spPr>
        <p:txBody>
          <a:bodyPr/>
          <a:lstStyle/>
          <a:p>
            <a:r>
              <a:rPr lang="nl-NL" dirty="0"/>
              <a:t>Concentratie, tempo &amp; motivatie (werkhouding)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8620780" y="2822337"/>
            <a:ext cx="1830457" cy="1029632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456" y="2421924"/>
            <a:ext cx="1372843" cy="183045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107" y="4356063"/>
            <a:ext cx="2141483" cy="160611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232810" y="2193859"/>
            <a:ext cx="62497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Concentratie</a:t>
            </a:r>
            <a:r>
              <a:rPr lang="nl-NL" sz="2000" dirty="0"/>
              <a:t> 	uw kind kan langere tijd </a:t>
            </a:r>
            <a:br>
              <a:rPr lang="nl-NL" sz="2000" dirty="0"/>
            </a:br>
            <a:r>
              <a:rPr lang="nl-NL" sz="2000" dirty="0"/>
              <a:t> 				aan een taak werken </a:t>
            </a:r>
            <a:br>
              <a:rPr lang="nl-NL" sz="2000" dirty="0"/>
            </a:br>
            <a:r>
              <a:rPr lang="nl-NL" sz="2000" dirty="0"/>
              <a:t> 				en laat zich niet afleiden.</a:t>
            </a:r>
          </a:p>
          <a:p>
            <a:br>
              <a:rPr lang="nl-NL" sz="2000" dirty="0"/>
            </a:br>
            <a:br>
              <a:rPr lang="nl-NL" sz="2000" dirty="0"/>
            </a:br>
            <a:r>
              <a:rPr lang="nl-NL" sz="2000" b="1" dirty="0"/>
              <a:t>Motivatie		</a:t>
            </a:r>
            <a:r>
              <a:rPr lang="nl-NL" sz="2000" dirty="0"/>
              <a:t>wil uw kind leren? </a:t>
            </a:r>
            <a:br>
              <a:rPr lang="nl-NL" sz="2000" dirty="0"/>
            </a:br>
            <a:r>
              <a:rPr lang="nl-NL" sz="2000" dirty="0"/>
              <a:t> 				Is uw kind betrokken bij </a:t>
            </a:r>
            <a:br>
              <a:rPr lang="nl-NL" sz="2000" dirty="0"/>
            </a:br>
            <a:r>
              <a:rPr lang="nl-NL" sz="2000" dirty="0"/>
              <a:t> 				zijn eigen ontwikkeling?</a:t>
            </a:r>
          </a:p>
          <a:p>
            <a:endParaRPr lang="nl-NL" sz="2000" dirty="0"/>
          </a:p>
          <a:p>
            <a:r>
              <a:rPr lang="nl-NL" sz="2000" b="1" dirty="0"/>
              <a:t>Tempo</a:t>
            </a:r>
            <a:r>
              <a:rPr lang="nl-NL" sz="2000" dirty="0"/>
              <a:t>			krijgt uw kind zijn taken op tijd af?</a:t>
            </a:r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 				maakt hij/zij de taken die moeten?</a:t>
            </a:r>
            <a:br>
              <a:rPr lang="nl-NL" sz="2000" dirty="0"/>
            </a:br>
            <a:endParaRPr lang="nl-NL" sz="2000" dirty="0"/>
          </a:p>
        </p:txBody>
      </p:sp>
      <p:pic>
        <p:nvPicPr>
          <p:cNvPr id="16386" name="Picture 2" descr="werken school">
            <a:extLst>
              <a:ext uri="{FF2B5EF4-FFF2-40B4-BE49-F238E27FC236}">
                <a16:creationId xmlns:a16="http://schemas.microsoft.com/office/drawing/2014/main" id="{79FB6C89-C724-4193-8BD3-D4DB1951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3" y="2137731"/>
            <a:ext cx="12573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387" name="Picture 3" descr="juichen">
            <a:extLst>
              <a:ext uri="{FF2B5EF4-FFF2-40B4-BE49-F238E27FC236}">
                <a16:creationId xmlns:a16="http://schemas.microsoft.com/office/drawing/2014/main" id="{93EB5455-0680-4165-99AB-532202ADC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2" y="3510508"/>
            <a:ext cx="12573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388" name="Picture 4" descr="chronometer">
            <a:extLst>
              <a:ext uri="{FF2B5EF4-FFF2-40B4-BE49-F238E27FC236}">
                <a16:creationId xmlns:a16="http://schemas.microsoft.com/office/drawing/2014/main" id="{EF3C91F9-9B70-443D-B501-B6EFB3A9B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2" y="4883285"/>
            <a:ext cx="12573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13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sociale vorming (gedrag)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175470" y="2295597"/>
            <a:ext cx="6467942" cy="3834612"/>
          </a:xfrm>
        </p:spPr>
        <p:txBody>
          <a:bodyPr>
            <a:normAutofit/>
          </a:bodyPr>
          <a:lstStyle/>
          <a:p>
            <a:r>
              <a:rPr lang="nl-NL" b="1" dirty="0"/>
              <a:t>Sociale vorming</a:t>
            </a:r>
          </a:p>
          <a:p>
            <a:r>
              <a:rPr lang="nl-NL" dirty="0"/>
              <a:t>Hoe gaat uw kind om met anderen?</a:t>
            </a:r>
          </a:p>
          <a:p>
            <a:r>
              <a:rPr lang="nl-NL" dirty="0"/>
              <a:t>Is hij/ zij aardig, respectvol, brutaal of onrustig?</a:t>
            </a:r>
            <a:br>
              <a:rPr lang="nl-NL" dirty="0"/>
            </a:br>
            <a:endParaRPr lang="nl-NL" dirty="0"/>
          </a:p>
          <a:p>
            <a:r>
              <a:rPr lang="nl-NL" b="1" dirty="0"/>
              <a:t>Naar de leerkracht: </a:t>
            </a:r>
            <a:br>
              <a:rPr lang="nl-NL" b="1" dirty="0"/>
            </a:br>
            <a:r>
              <a:rPr lang="nl-NL" dirty="0"/>
              <a:t>hoe is de band tussen de juf en uw kind</a:t>
            </a:r>
          </a:p>
          <a:p>
            <a:endParaRPr lang="nl-NL" dirty="0"/>
          </a:p>
          <a:p>
            <a:r>
              <a:rPr lang="nl-NL" b="1" dirty="0"/>
              <a:t>Naar medeleerlingen: </a:t>
            </a:r>
            <a:br>
              <a:rPr lang="nl-NL" b="1" dirty="0"/>
            </a:br>
            <a:r>
              <a:rPr lang="nl-NL" dirty="0"/>
              <a:t>hoe is de band tussen uw kind en andere  kinderen?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031" y="1824068"/>
            <a:ext cx="1953547" cy="26047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578" y="3525480"/>
            <a:ext cx="1953547" cy="2604729"/>
          </a:xfrm>
          <a:prstGeom prst="rect">
            <a:avLst/>
          </a:prstGeom>
        </p:spPr>
      </p:pic>
      <p:pic>
        <p:nvPicPr>
          <p:cNvPr id="17410" name="Picture 2" descr="spelen vriendje bij mij 2">
            <a:extLst>
              <a:ext uri="{FF2B5EF4-FFF2-40B4-BE49-F238E27FC236}">
                <a16:creationId xmlns:a16="http://schemas.microsoft.com/office/drawing/2014/main" id="{87B719E6-1F12-465F-B059-4B464EEB1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0" y="3278222"/>
            <a:ext cx="12747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831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DA5F8E-468C-4C10-8369-7FDDAAEF8E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378323-903C-4F23-BCF6-88820C0F5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3" t="18018" r="32432" b="11952"/>
          <a:stretch/>
        </p:blipFill>
        <p:spPr>
          <a:xfrm>
            <a:off x="1120292" y="430192"/>
            <a:ext cx="8262551" cy="59323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08441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handtekening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70" y="2887455"/>
            <a:ext cx="3724275" cy="16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2C2411D-CDE7-4383-9562-9644F4E258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666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Zijn er nog vragen?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vale toelichting 3"/>
          <p:cNvSpPr/>
          <p:nvPr/>
        </p:nvSpPr>
        <p:spPr>
          <a:xfrm>
            <a:off x="1729409" y="2405270"/>
            <a:ext cx="2802834" cy="20971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e toelichting 4"/>
          <p:cNvSpPr/>
          <p:nvPr/>
        </p:nvSpPr>
        <p:spPr>
          <a:xfrm>
            <a:off x="6510131" y="1798983"/>
            <a:ext cx="2802834" cy="20971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e toelichting 5"/>
          <p:cNvSpPr/>
          <p:nvPr/>
        </p:nvSpPr>
        <p:spPr>
          <a:xfrm>
            <a:off x="4671391" y="3896139"/>
            <a:ext cx="2802834" cy="20971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91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de doelenkaart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3386A7-B8C7-4F09-83C3-30EE611B6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601" y="311727"/>
            <a:ext cx="9720071" cy="402336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18597" t="16209" r="19612" b="6577"/>
          <a:stretch/>
        </p:blipFill>
        <p:spPr>
          <a:xfrm>
            <a:off x="596596" y="536261"/>
            <a:ext cx="5567250" cy="39132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2393289-0694-47DC-A9EF-09BD06E59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92" t="23405" r="30266" b="15887"/>
          <a:stretch/>
        </p:blipFill>
        <p:spPr>
          <a:xfrm>
            <a:off x="6417133" y="536261"/>
            <a:ext cx="5046987" cy="39132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064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245067" y="5306615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rgbClr val="FF0000"/>
                </a:solidFill>
              </a:rPr>
              <a:t>het</a:t>
            </a:r>
            <a:r>
              <a:rPr lang="nl-NL" sz="4800" dirty="0"/>
              <a:t> doelengesprek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51392" y="1080655"/>
            <a:ext cx="9720071" cy="402336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026" name="Picture 2" descr="Can't Go To Your Child's Parent-Teacher Conference? Try This Inst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16" y="1319645"/>
            <a:ext cx="5236929" cy="34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8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doelenkaart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 3 keer per jaar is er een doelengesprek op school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 het doelengesprek is met de juf van uw kind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 op de doelenkaart staat hoe het gaat met uw kind op school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45" y="4166755"/>
            <a:ext cx="2535642" cy="246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voor Stap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 we gaan nu samen met u de doelenkaart bekijken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dirty="0"/>
              <a:t> bij elk onderdeel volgt een stukje uitleg</a:t>
            </a:r>
          </a:p>
        </p:txBody>
      </p:sp>
    </p:spTree>
    <p:extLst>
      <p:ext uri="{BB962C8B-B14F-4D97-AF65-F5344CB8AC3E}">
        <p14:creationId xmlns:p14="http://schemas.microsoft.com/office/powerpoint/2010/main" val="57723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voorblad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84164" y="2270235"/>
            <a:ext cx="6021037" cy="4023360"/>
          </a:xfrm>
        </p:spPr>
        <p:txBody>
          <a:bodyPr/>
          <a:lstStyle/>
          <a:p>
            <a:r>
              <a:rPr lang="nl-NL" dirty="0"/>
              <a:t>Dit is de voorkant</a:t>
            </a:r>
          </a:p>
          <a:p>
            <a:endParaRPr lang="nl-NL" dirty="0"/>
          </a:p>
          <a:p>
            <a:r>
              <a:rPr lang="nl-NL" dirty="0"/>
              <a:t>Hier staat de naam van uw kind</a:t>
            </a:r>
          </a:p>
          <a:p>
            <a:endParaRPr lang="nl-NL" dirty="0"/>
          </a:p>
          <a:p>
            <a:r>
              <a:rPr lang="nl-NL" dirty="0"/>
              <a:t>Vb.   Naam : Mustafa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8597" t="16209" r="19612" b="6577"/>
          <a:stretch/>
        </p:blipFill>
        <p:spPr>
          <a:xfrm>
            <a:off x="1340069" y="2084832"/>
            <a:ext cx="4193628" cy="29476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69284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extLst>
              <a:ext uri="{FF2B5EF4-FFF2-40B4-BE49-F238E27FC236}">
                <a16:creationId xmlns:a16="http://schemas.microsoft.com/office/drawing/2014/main" id="{41BA4C85-89A8-4387-8194-10C498DFA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17" y="924025"/>
            <a:ext cx="9621838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082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9B5B6-724E-46FD-B9F5-90C36A90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3CC583-031A-4B4F-80BD-1D3D3AF65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55" y="5247503"/>
            <a:ext cx="3098472" cy="11450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l-NL" dirty="0"/>
              <a:t>De Globe is een basisschool voor kinderen van 6 tot 12 jaar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3075965-84E0-4BE7-B312-6E2CDFDA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01" y="127181"/>
            <a:ext cx="6029325" cy="649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Pijl: rechts 3">
            <a:extLst>
              <a:ext uri="{FF2B5EF4-FFF2-40B4-BE49-F238E27FC236}">
                <a16:creationId xmlns:a16="http://schemas.microsoft.com/office/drawing/2014/main" id="{E11C48FB-1AD9-4FC7-8633-8883604CE1AC}"/>
              </a:ext>
            </a:extLst>
          </p:cNvPr>
          <p:cNvSpPr/>
          <p:nvPr/>
        </p:nvSpPr>
        <p:spPr>
          <a:xfrm>
            <a:off x="3237207" y="6150643"/>
            <a:ext cx="1400783" cy="180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0860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7619</TotalTime>
  <Words>314</Words>
  <Application>Microsoft Office PowerPoint</Application>
  <PresentationFormat>Breedbeeld</PresentationFormat>
  <Paragraphs>95</Paragraphs>
  <Slides>29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6" baseType="lpstr">
      <vt:lpstr>Calibri</vt:lpstr>
      <vt:lpstr>Tw Cen MT</vt:lpstr>
      <vt:lpstr>Tw Cen MT Condensed</vt:lpstr>
      <vt:lpstr>Wingdings</vt:lpstr>
      <vt:lpstr>Wingdings 3</vt:lpstr>
      <vt:lpstr>Integraal</vt:lpstr>
      <vt:lpstr>Bitmapafbeelding</vt:lpstr>
      <vt:lpstr>blok 2 les 1: de doelenkaart</vt:lpstr>
      <vt:lpstr>U leert deze les:</vt:lpstr>
      <vt:lpstr>PowerPoint-presentatie</vt:lpstr>
      <vt:lpstr>PowerPoint-presentatie</vt:lpstr>
      <vt:lpstr>De doelenkaart</vt:lpstr>
      <vt:lpstr>Stap voor Stap</vt:lpstr>
      <vt:lpstr>Het voorblad</vt:lpstr>
      <vt:lpstr>PowerPoint-presentatie</vt:lpstr>
      <vt:lpstr>PowerPoint-presentatie</vt:lpstr>
      <vt:lpstr>De doelenkaart</vt:lpstr>
      <vt:lpstr>PowerPoint-presentatie</vt:lpstr>
      <vt:lpstr>PowerPoint-presentatie</vt:lpstr>
      <vt:lpstr>voortgang</vt:lpstr>
      <vt:lpstr>LEzen</vt:lpstr>
      <vt:lpstr>rekenen</vt:lpstr>
      <vt:lpstr>Begrijpend lezen</vt:lpstr>
      <vt:lpstr>spelling</vt:lpstr>
      <vt:lpstr>Mondeling Nederlands</vt:lpstr>
      <vt:lpstr>De cursus</vt:lpstr>
      <vt:lpstr>Prisma project (2)</vt:lpstr>
      <vt:lpstr>PowerPoint-presentatie</vt:lpstr>
      <vt:lpstr>Knutselen en tekenen</vt:lpstr>
      <vt:lpstr>Gym en zwemmen</vt:lpstr>
      <vt:lpstr>Wereldoriëntatie </vt:lpstr>
      <vt:lpstr>Concentratie, tempo &amp; motivatie (werkhouding)</vt:lpstr>
      <vt:lpstr>sociale vorming (gedrag)</vt:lpstr>
      <vt:lpstr>PowerPoint-presentatie</vt:lpstr>
      <vt:lpstr>De handtekening</vt:lpstr>
      <vt:lpstr>Zijn er nog vragen?</vt:lpstr>
    </vt:vector>
  </TitlesOfParts>
  <Company>QLiCT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Oudercursus blok 1 les 1: Welkom op School</dc:title>
  <dc:creator>staf</dc:creator>
  <cp:lastModifiedBy>aurora smit</cp:lastModifiedBy>
  <cp:revision>85</cp:revision>
  <cp:lastPrinted>2016-10-14T11:39:31Z</cp:lastPrinted>
  <dcterms:created xsi:type="dcterms:W3CDTF">2016-05-27T06:00:09Z</dcterms:created>
  <dcterms:modified xsi:type="dcterms:W3CDTF">2018-03-06T09:10:09Z</dcterms:modified>
</cp:coreProperties>
</file>